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  <p:sldId id="291" r:id="rId28"/>
    <p:sldId id="295" r:id="rId29"/>
    <p:sldId id="292" r:id="rId30"/>
    <p:sldId id="294" r:id="rId31"/>
    <p:sldId id="296" r:id="rId32"/>
    <p:sldId id="293" r:id="rId3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F15"/>
    <a:srgbClr val="FD212B"/>
    <a:srgbClr val="FD212C"/>
    <a:srgbClr val="13B442"/>
    <a:srgbClr val="23EC75"/>
    <a:srgbClr val="2CF98E"/>
    <a:srgbClr val="2B32B3"/>
    <a:srgbClr val="2D3BD5"/>
    <a:srgbClr val="6372F8"/>
    <a:srgbClr val="70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268" y="96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56.png"/><Relationship Id="rId19" Type="http://schemas.microsoft.com/office/2017/06/relationships/model3d" Target="../media/model3d23.glb"/><Relationship Id="rId4" Type="http://schemas.openxmlformats.org/officeDocument/2006/relationships/image" Target="../media/image53.png"/><Relationship Id="rId9" Type="http://schemas.microsoft.com/office/2017/06/relationships/model3d" Target="../media/model3d52.glb"/><Relationship Id="rId14" Type="http://schemas.openxmlformats.org/officeDocument/2006/relationships/image" Target="../media/image5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3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4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69.png"/><Relationship Id="rId18" Type="http://schemas.microsoft.com/office/2017/06/relationships/model3d" Target="../media/model3d64.glb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17/06/relationships/model3d" Target="../media/model3d61.glb"/><Relationship Id="rId17" Type="http://schemas.openxmlformats.org/officeDocument/2006/relationships/image" Target="../media/image71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microsoft.com/office/2017/06/relationships/model3d" Target="../media/model3d60.glb"/><Relationship Id="rId19" Type="http://schemas.openxmlformats.org/officeDocument/2006/relationships/image" Target="../media/image72.png"/><Relationship Id="rId4" Type="http://schemas.microsoft.com/office/2017/06/relationships/model3d" Target="../media/model3d57.glb"/><Relationship Id="rId9" Type="http://schemas.openxmlformats.org/officeDocument/2006/relationships/image" Target="../media/image67.png"/><Relationship Id="rId14" Type="http://schemas.microsoft.com/office/2017/06/relationships/model3d" Target="../media/model3d62.glb"/><Relationship Id="rId22" Type="http://schemas.microsoft.com/office/2017/06/relationships/model3d" Target="../media/model3d66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17/06/relationships/model3d" Target="../media/model3d70.glb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18" Type="http://schemas.microsoft.com/office/2017/06/relationships/model3d" Target="../media/model3d74.glb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17" Type="http://schemas.openxmlformats.org/officeDocument/2006/relationships/image" Target="../media/image83.png"/><Relationship Id="rId2" Type="http://schemas.microsoft.com/office/2017/06/relationships/model3d" Target="../media/model3d57.glb"/><Relationship Id="rId16" Type="http://schemas.microsoft.com/office/2017/06/relationships/model3d" Target="../media/model3d73.glb"/><Relationship Id="rId20" Type="http://schemas.microsoft.com/office/2017/06/relationships/model3d" Target="../media/model3d7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microsoft.com/office/2017/06/relationships/model3d" Target="../media/model3d70.glb"/><Relationship Id="rId19" Type="http://schemas.openxmlformats.org/officeDocument/2006/relationships/image" Target="../media/image84.png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Relationship Id="rId22" Type="http://schemas.microsoft.com/office/2017/06/relationships/model3d" Target="../media/model3d7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92.png"/><Relationship Id="rId18" Type="http://schemas.microsoft.com/office/2017/06/relationships/model3d" Target="../media/model3d64.glb"/><Relationship Id="rId26" Type="http://schemas.microsoft.com/office/2017/06/relationships/model3d" Target="../media/model3d74.glb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microsoft.com/office/2017/06/relationships/model3d" Target="../media/model3d61.glb"/><Relationship Id="rId17" Type="http://schemas.openxmlformats.org/officeDocument/2006/relationships/image" Target="../media/image94.png"/><Relationship Id="rId25" Type="http://schemas.openxmlformats.org/officeDocument/2006/relationships/image" Target="../media/image83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91.png"/><Relationship Id="rId24" Type="http://schemas.microsoft.com/office/2017/06/relationships/model3d" Target="../media/model3d73.glb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microsoft.com/office/2017/06/relationships/model3d" Target="../media/model3d75.glb"/><Relationship Id="rId10" Type="http://schemas.microsoft.com/office/2017/06/relationships/model3d" Target="../media/model3d60.glb"/><Relationship Id="rId19" Type="http://schemas.openxmlformats.org/officeDocument/2006/relationships/image" Target="../media/image95.png"/><Relationship Id="rId31" Type="http://schemas.openxmlformats.org/officeDocument/2006/relationships/image" Target="../media/image86.png"/><Relationship Id="rId4" Type="http://schemas.microsoft.com/office/2017/06/relationships/model3d" Target="../media/model3d57.glb"/><Relationship Id="rId9" Type="http://schemas.openxmlformats.org/officeDocument/2006/relationships/image" Target="../media/image90.png"/><Relationship Id="rId14" Type="http://schemas.microsoft.com/office/2017/06/relationships/model3d" Target="../media/model3d62.glb"/><Relationship Id="rId22" Type="http://schemas.microsoft.com/office/2017/06/relationships/model3d" Target="../media/model3d66.glb"/><Relationship Id="rId27" Type="http://schemas.openxmlformats.org/officeDocument/2006/relationships/image" Target="../media/image84.png"/><Relationship Id="rId30" Type="http://schemas.microsoft.com/office/2017/06/relationships/model3d" Target="../media/model3d76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9.glb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12" Type="http://schemas.microsoft.com/office/2017/06/relationships/model3d" Target="../media/model3d8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8.glb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microsoft.com/office/2017/06/relationships/model3d" Target="../media/model3d80.glb"/><Relationship Id="rId4" Type="http://schemas.microsoft.com/office/2017/06/relationships/model3d" Target="../media/model3d77.glb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5.glb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microsoft.com/office/2017/06/relationships/model3d" Target="../media/model3d8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3.png"/><Relationship Id="rId4" Type="http://schemas.microsoft.com/office/2017/06/relationships/model3d" Target="../media/model3d84.glb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17/06/relationships/model3d" Target="../media/model3d20.glb"/><Relationship Id="rId18" Type="http://schemas.openxmlformats.org/officeDocument/2006/relationships/image" Target="../media/image1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1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119.png"/><Relationship Id="rId19" Type="http://schemas.microsoft.com/office/2017/06/relationships/model3d" Target="../media/model3d23.glb"/><Relationship Id="rId4" Type="http://schemas.openxmlformats.org/officeDocument/2006/relationships/image" Target="../media/image116.png"/><Relationship Id="rId9" Type="http://schemas.microsoft.com/office/2017/06/relationships/model3d" Target="../media/model3d52.glb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microsoft.com/office/2017/06/relationships/model3d" Target="../media/model3d50.glb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microsoft.com/office/2017/06/relationships/model3d" Target="../media/model3d86.glb"/><Relationship Id="rId21" Type="http://schemas.microsoft.com/office/2017/06/relationships/model3d" Target="../media/model3d24.glb"/><Relationship Id="rId7" Type="http://schemas.microsoft.com/office/2017/06/relationships/model3d" Target="../media/model3d88.glb"/><Relationship Id="rId12" Type="http://schemas.openxmlformats.org/officeDocument/2006/relationships/image" Target="../media/image139.png"/><Relationship Id="rId17" Type="http://schemas.microsoft.com/office/2017/06/relationships/model3d" Target="../media/model3d52.glb"/><Relationship Id="rId25" Type="http://schemas.microsoft.com/office/2017/06/relationships/model3d" Target="../media/model3d91.glb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17/06/relationships/model3d" Target="../media/model3d49.glb"/><Relationship Id="rId24" Type="http://schemas.openxmlformats.org/officeDocument/2006/relationships/image" Target="../media/image145.png"/><Relationship Id="rId5" Type="http://schemas.microsoft.com/office/2017/06/relationships/model3d" Target="../media/model3d87.glb"/><Relationship Id="rId15" Type="http://schemas.microsoft.com/office/2017/06/relationships/model3d" Target="../media/model3d51.glb"/><Relationship Id="rId23" Type="http://schemas.microsoft.com/office/2017/06/relationships/model3d" Target="../media/model3d90.glb"/><Relationship Id="rId10" Type="http://schemas.openxmlformats.org/officeDocument/2006/relationships/image" Target="../media/image138.png"/><Relationship Id="rId19" Type="http://schemas.microsoft.com/office/2017/06/relationships/model3d" Target="../media/model3d23.glb"/><Relationship Id="rId4" Type="http://schemas.openxmlformats.org/officeDocument/2006/relationships/image" Target="../media/image135.png"/><Relationship Id="rId9" Type="http://schemas.microsoft.com/office/2017/06/relationships/model3d" Target="../media/model3d89.glb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17/06/relationships/model3d" Target="../media/model3d86.glb"/><Relationship Id="rId3" Type="http://schemas.microsoft.com/office/2017/06/relationships/model3d" Target="../media/model3d92.glb"/><Relationship Id="rId7" Type="http://schemas.microsoft.com/office/2017/06/relationships/model3d" Target="../media/model3d93.glb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17/06/relationships/model3d" Target="../media/model3d95.glb"/><Relationship Id="rId5" Type="http://schemas.microsoft.com/office/2017/06/relationships/model3d" Target="../media/model3d88.glb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microsoft.com/office/2017/06/relationships/model3d" Target="../media/model3d94.glb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6.glb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sv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svg"/><Relationship Id="rId10" Type="http://schemas.openxmlformats.org/officeDocument/2006/relationships/image" Target="../media/image176.sv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8.glb"/><Relationship Id="rId5" Type="http://schemas.openxmlformats.org/officeDocument/2006/relationships/image" Target="../media/image50.png"/><Relationship Id="rId4" Type="http://schemas.microsoft.com/office/2017/06/relationships/model3d" Target="../media/model3d4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628D-91D2-674C-32E3-8DFC1E2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7" y="4631865"/>
            <a:ext cx="4279763" cy="701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0CA2E-5D31-6986-2857-5E707162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83" y="3444470"/>
            <a:ext cx="4267570" cy="749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C53E6-ABB4-E27E-3257-CD0B66F6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83" y="250782"/>
            <a:ext cx="3450635" cy="288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97DFC-F621-968C-A62E-2D91C92D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46" y="621659"/>
            <a:ext cx="3468925" cy="287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514BF-DA1E-9B77-2416-9082610F5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650" y="4747318"/>
            <a:ext cx="4109060" cy="15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B604C-E372-4074-8543-2FE8422D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848014"/>
            <a:ext cx="2901948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A2B0-9057-52B5-91BE-E169808B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34" y="1756566"/>
            <a:ext cx="3121423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A367-8F03-A466-FA4C-E037B64E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88" y="3570244"/>
            <a:ext cx="3255546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F9CB6-CB10-F9C9-859A-C36AF84D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3747" y="2444371"/>
            <a:ext cx="4730906" cy="288365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Unknown</a:t>
            </a:r>
          </a:p>
          <a:p>
            <a:pPr algn="ctr"/>
            <a:r>
              <a:rPr lang="en-US" sz="6000" dirty="0"/>
              <a:t>Decay Mode</a:t>
            </a:r>
          </a:p>
        </p:txBody>
      </p:sp>
    </p:spTree>
    <p:extLst>
      <p:ext uri="{BB962C8B-B14F-4D97-AF65-F5344CB8AC3E}">
        <p14:creationId xmlns:p14="http://schemas.microsoft.com/office/powerpoint/2010/main" val="343090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16" y="1746269"/>
            <a:ext cx="244994" cy="244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C06DE-B694-62FE-A2B8-B4CA9014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3614" flipH="1">
            <a:off x="6495917" y="1473199"/>
            <a:ext cx="244994" cy="24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9323C-515C-69C2-1FC2-27E8FBF6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64">
            <a:off x="3006984" y="1365472"/>
            <a:ext cx="661710" cy="557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AE647-C8CC-0DB8-DC88-882A694E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84">
            <a:off x="2480109" y="1857963"/>
            <a:ext cx="661710" cy="5571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0791E-1A33-0BD0-7E6B-B75BCE0A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91314">
            <a:off x="7713738" y="3228516"/>
            <a:ext cx="640640" cy="447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FB484-0A37-FCCF-8B7F-65A8C8CA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12452">
            <a:off x="7567326" y="2566537"/>
            <a:ext cx="603644" cy="421302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AF6D1CA-4034-47F2-193F-F0EADD610415}"/>
              </a:ext>
            </a:extLst>
          </p:cNvPr>
          <p:cNvSpPr/>
          <p:nvPr/>
        </p:nvSpPr>
        <p:spPr>
          <a:xfrm rot="1929699">
            <a:off x="3109766" y="2407397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823941F-212F-4349-21A1-95E0A3A946D7}"/>
              </a:ext>
            </a:extLst>
          </p:cNvPr>
          <p:cNvSpPr/>
          <p:nvPr/>
        </p:nvSpPr>
        <p:spPr>
          <a:xfrm rot="2942871">
            <a:off x="3497923" y="2076142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3B1F501-7B6D-737C-FF2A-A8A98F269999}"/>
              </a:ext>
            </a:extLst>
          </p:cNvPr>
          <p:cNvSpPr/>
          <p:nvPr/>
        </p:nvSpPr>
        <p:spPr>
          <a:xfrm rot="7479456">
            <a:off x="6056852" y="1882111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619FC8C-8CD8-FE5E-D5F1-2DF6135BC4BD}"/>
              </a:ext>
            </a:extLst>
          </p:cNvPr>
          <p:cNvSpPr/>
          <p:nvPr/>
        </p:nvSpPr>
        <p:spPr>
          <a:xfrm rot="7961939">
            <a:off x="6387384" y="2118063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95BE1D-9A19-C433-E776-36DC8C6FF4E6}"/>
              </a:ext>
            </a:extLst>
          </p:cNvPr>
          <p:cNvSpPr/>
          <p:nvPr/>
        </p:nvSpPr>
        <p:spPr>
          <a:xfrm rot="9355569">
            <a:off x="6979492" y="2955274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FF539A1-D15C-D690-D16F-62BF583ED6B0}"/>
              </a:ext>
            </a:extLst>
          </p:cNvPr>
          <p:cNvSpPr/>
          <p:nvPr/>
        </p:nvSpPr>
        <p:spPr>
          <a:xfrm rot="10317056">
            <a:off x="7110836" y="3433286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BA760A-0F0E-80B1-B7BD-4ADEAE5D1B78}"/>
              </a:ext>
            </a:extLst>
          </p:cNvPr>
          <p:cNvSpPr/>
          <p:nvPr/>
        </p:nvSpPr>
        <p:spPr>
          <a:xfrm>
            <a:off x="3254190" y="1983351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DF4946D-D0C7-650F-FD81-199597620328}"/>
              </a:ext>
            </a:extLst>
          </p:cNvPr>
          <p:cNvSpPr/>
          <p:nvPr/>
        </p:nvSpPr>
        <p:spPr>
          <a:xfrm>
            <a:off x="6217116" y="1790874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9DADA02-399D-3C20-368C-79C64B277A94}"/>
              </a:ext>
            </a:extLst>
          </p:cNvPr>
          <p:cNvSpPr/>
          <p:nvPr/>
        </p:nvSpPr>
        <p:spPr>
          <a:xfrm>
            <a:off x="7041620" y="2995055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9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033" y="1756549"/>
            <a:ext cx="244994" cy="244994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D153FCFB-65B5-8840-FB0B-FEE408A41DC7}"/>
              </a:ext>
            </a:extLst>
          </p:cNvPr>
          <p:cNvSpPr/>
          <p:nvPr/>
        </p:nvSpPr>
        <p:spPr>
          <a:xfrm rot="19021340">
            <a:off x="6590608" y="2094071"/>
            <a:ext cx="496850" cy="572524"/>
          </a:xfrm>
          <a:prstGeom prst="curvedRightArrow">
            <a:avLst>
              <a:gd name="adj1" fmla="val 10376"/>
              <a:gd name="adj2" fmla="val 31221"/>
              <a:gd name="adj3" fmla="val 25000"/>
            </a:avLst>
          </a:prstGeom>
          <a:gradFill flip="none" rotWithShape="1">
            <a:gsLst>
              <a:gs pos="0">
                <a:srgbClr val="13B442"/>
              </a:gs>
              <a:gs pos="48000">
                <a:srgbClr val="23EC75"/>
              </a:gs>
              <a:gs pos="100000">
                <a:srgbClr val="23EC75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BF4CC4-3130-E2D0-D314-E1EC4B5C88EE}"/>
              </a:ext>
            </a:extLst>
          </p:cNvPr>
          <p:cNvGrpSpPr/>
          <p:nvPr/>
        </p:nvGrpSpPr>
        <p:grpSpPr>
          <a:xfrm rot="4233614" flipH="1">
            <a:off x="6059789" y="1383836"/>
            <a:ext cx="496850" cy="910046"/>
            <a:chOff x="6590608" y="1756549"/>
            <a:chExt cx="496850" cy="91004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2C06DE-B694-62FE-A2B8-B4CA90145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8" name="Arrow: Curved Right 17">
              <a:extLst>
                <a:ext uri="{FF2B5EF4-FFF2-40B4-BE49-F238E27FC236}">
                  <a16:creationId xmlns:a16="http://schemas.microsoft.com/office/drawing/2014/main" id="{08C927D0-385D-A81B-683A-34C9062F4BB9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472860" y="1506619"/>
            <a:ext cx="1586580" cy="1460963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70964" y="2577371"/>
            <a:ext cx="1306056" cy="1358796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242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ody builder outline">
            <a:extLst>
              <a:ext uri="{FF2B5EF4-FFF2-40B4-BE49-F238E27FC236}">
                <a16:creationId xmlns:a16="http://schemas.microsoft.com/office/drawing/2014/main" id="{61CD50EC-41D4-4E04-822E-E4BBE906C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279" y="1539910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EB0C3-9175-E461-4912-DA5DF632E24C}"/>
              </a:ext>
            </a:extLst>
          </p:cNvPr>
          <p:cNvGrpSpPr/>
          <p:nvPr/>
        </p:nvGrpSpPr>
        <p:grpSpPr>
          <a:xfrm>
            <a:off x="4589954" y="5406541"/>
            <a:ext cx="5012436" cy="2223586"/>
            <a:chOff x="2789601" y="2147110"/>
            <a:chExt cx="5012436" cy="2223586"/>
          </a:xfrm>
        </p:grpSpPr>
        <p:pic>
          <p:nvPicPr>
            <p:cNvPr id="14" name="Graphic 13" descr="Muscular arm with solid fill">
              <a:extLst>
                <a:ext uri="{FF2B5EF4-FFF2-40B4-BE49-F238E27FC236}">
                  <a16:creationId xmlns:a16="http://schemas.microsoft.com/office/drawing/2014/main" id="{95E4C4EB-094E-EDC5-C161-3BBB65E0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789601" y="2147110"/>
              <a:ext cx="2223586" cy="2223586"/>
            </a:xfrm>
            <a:prstGeom prst="rect">
              <a:avLst/>
            </a:prstGeom>
          </p:spPr>
        </p:pic>
        <p:pic>
          <p:nvPicPr>
            <p:cNvPr id="8" name="Graphic 7" descr="Muscular arm with solid fill">
              <a:extLst>
                <a:ext uri="{FF2B5EF4-FFF2-40B4-BE49-F238E27FC236}">
                  <a16:creationId xmlns:a16="http://schemas.microsoft.com/office/drawing/2014/main" id="{6283513A-AC50-78C1-1A77-11B110A92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8451" y="2147110"/>
              <a:ext cx="2223586" cy="222358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E0D399-04DD-E7B3-7DCC-2B89596904BA}"/>
              </a:ext>
            </a:extLst>
          </p:cNvPr>
          <p:cNvGrpSpPr/>
          <p:nvPr/>
        </p:nvGrpSpPr>
        <p:grpSpPr>
          <a:xfrm>
            <a:off x="-129585" y="-95427"/>
            <a:ext cx="5056234" cy="2412112"/>
            <a:chOff x="2774389" y="1997110"/>
            <a:chExt cx="5056234" cy="2412112"/>
          </a:xfrm>
        </p:grpSpPr>
        <p:pic>
          <p:nvPicPr>
            <p:cNvPr id="12" name="Graphic 11" descr="Muscular arm outline">
              <a:extLst>
                <a:ext uri="{FF2B5EF4-FFF2-40B4-BE49-F238E27FC236}">
                  <a16:creationId xmlns:a16="http://schemas.microsoft.com/office/drawing/2014/main" id="{2D692931-A246-793C-D809-9BADB42BB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2774389" y="1997110"/>
              <a:ext cx="2412112" cy="2412112"/>
            </a:xfrm>
            <a:prstGeom prst="rect">
              <a:avLst/>
            </a:prstGeom>
          </p:spPr>
        </p:pic>
        <p:pic>
          <p:nvPicPr>
            <p:cNvPr id="10" name="Graphic 9" descr="Muscular arm outline">
              <a:extLst>
                <a:ext uri="{FF2B5EF4-FFF2-40B4-BE49-F238E27FC236}">
                  <a16:creationId xmlns:a16="http://schemas.microsoft.com/office/drawing/2014/main" id="{FBC0C416-BFC5-2DB5-6C2A-8EAAE738A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18511" y="1997110"/>
              <a:ext cx="2412112" cy="241211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1BDE2-0F08-FD6C-11A7-7C09E022B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305" y="2322343"/>
            <a:ext cx="2569122" cy="235760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FF585EF-CD3A-6FA5-2796-25D37D7D6D6C}"/>
              </a:ext>
            </a:extLst>
          </p:cNvPr>
          <p:cNvGrpSpPr/>
          <p:nvPr/>
        </p:nvGrpSpPr>
        <p:grpSpPr>
          <a:xfrm>
            <a:off x="5127270" y="4616433"/>
            <a:ext cx="5717605" cy="2314253"/>
            <a:chOff x="1922176" y="3104429"/>
            <a:chExt cx="5717605" cy="2314253"/>
          </a:xfrm>
        </p:grpSpPr>
        <p:sp>
          <p:nvSpPr>
            <p:cNvPr id="19" name="Graphic 5" descr="Full Brick Wall outline">
              <a:extLst>
                <a:ext uri="{FF2B5EF4-FFF2-40B4-BE49-F238E27FC236}">
                  <a16:creationId xmlns:a16="http://schemas.microsoft.com/office/drawing/2014/main" id="{CCD95191-7378-D63A-D9A8-A0A487A4F5E9}"/>
                </a:ext>
              </a:extLst>
            </p:cNvPr>
            <p:cNvSpPr/>
            <p:nvPr/>
          </p:nvSpPr>
          <p:spPr>
            <a:xfrm>
              <a:off x="3523243" y="3110087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5" descr="Full Brick Wall outline">
              <a:extLst>
                <a:ext uri="{FF2B5EF4-FFF2-40B4-BE49-F238E27FC236}">
                  <a16:creationId xmlns:a16="http://schemas.microsoft.com/office/drawing/2014/main" id="{CD6BFD3A-953A-32EA-2EE4-57473F29CDEC}"/>
                </a:ext>
              </a:extLst>
            </p:cNvPr>
            <p:cNvSpPr/>
            <p:nvPr/>
          </p:nvSpPr>
          <p:spPr>
            <a:xfrm>
              <a:off x="1922176" y="3104429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5" descr="Full Brick Wall outline">
              <a:extLst>
                <a:ext uri="{FF2B5EF4-FFF2-40B4-BE49-F238E27FC236}">
                  <a16:creationId xmlns:a16="http://schemas.microsoft.com/office/drawing/2014/main" id="{274E8348-B4C1-F0F3-D9E5-63A1485B8B1E}"/>
                </a:ext>
              </a:extLst>
            </p:cNvPr>
            <p:cNvSpPr/>
            <p:nvPr/>
          </p:nvSpPr>
          <p:spPr>
            <a:xfrm>
              <a:off x="1922176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5" descr="Full Brick Wall outline">
              <a:extLst>
                <a:ext uri="{FF2B5EF4-FFF2-40B4-BE49-F238E27FC236}">
                  <a16:creationId xmlns:a16="http://schemas.microsoft.com/office/drawing/2014/main" id="{967DD3D0-8780-53D3-DAC8-7A2332C13CB8}"/>
                </a:ext>
              </a:extLst>
            </p:cNvPr>
            <p:cNvSpPr/>
            <p:nvPr/>
          </p:nvSpPr>
          <p:spPr>
            <a:xfrm>
              <a:off x="3523244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Graphic 21" descr="Full Brick Wall with solid fill">
            <a:extLst>
              <a:ext uri="{FF2B5EF4-FFF2-40B4-BE49-F238E27FC236}">
                <a16:creationId xmlns:a16="http://schemas.microsoft.com/office/drawing/2014/main" id="{10E90823-BC31-9D34-B79B-F033453A8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097" y="3547921"/>
            <a:ext cx="5383906" cy="1584373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24" name="Graphic 23" descr="Full Brick Wall with solid fill">
            <a:extLst>
              <a:ext uri="{FF2B5EF4-FFF2-40B4-BE49-F238E27FC236}">
                <a16:creationId xmlns:a16="http://schemas.microsoft.com/office/drawing/2014/main" id="{17FA660A-2408-8C72-6365-927A82F34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0812" y="3547921"/>
            <a:ext cx="5383906" cy="1584373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7624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19810</TotalTime>
  <Words>2604</Words>
  <Application>Microsoft Office PowerPoint</Application>
  <PresentationFormat>Custom</PresentationFormat>
  <Paragraphs>279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106</cp:revision>
  <cp:lastPrinted>2023-08-08T14:56:00Z</cp:lastPrinted>
  <dcterms:created xsi:type="dcterms:W3CDTF">2022-04-19T23:58:16Z</dcterms:created>
  <dcterms:modified xsi:type="dcterms:W3CDTF">2023-10-24T15:39:39Z</dcterms:modified>
</cp:coreProperties>
</file>